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1" r:id="rId2"/>
  </p:sldIdLst>
  <p:sldSz cx="9144000" cy="6858000" type="screen4x3"/>
  <p:notesSz cx="6888163" cy="10020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F62A"/>
    <a:srgbClr val="98FD4D"/>
    <a:srgbClr val="CBDF81"/>
    <a:srgbClr val="FF66FF"/>
    <a:srgbClr val="FB2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7" d="100"/>
          <a:sy n="117" d="100"/>
        </p:scale>
        <p:origin x="14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9C6B148F-CF33-4311-9A64-6785B7CE4851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00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A34B2280-ADC9-43CA-953C-CF661B6C69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4721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FC821-D5EA-4947-BD05-B28CA6E0628B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60C5-63F2-46D8-8A1D-CD9D447C96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8637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FC821-D5EA-4947-BD05-B28CA6E0628B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60C5-63F2-46D8-8A1D-CD9D447C96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0274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FC821-D5EA-4947-BD05-B28CA6E0628B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60C5-63F2-46D8-8A1D-CD9D447C96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3702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FC821-D5EA-4947-BD05-B28CA6E0628B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60C5-63F2-46D8-8A1D-CD9D447C96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4685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FC821-D5EA-4947-BD05-B28CA6E0628B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60C5-63F2-46D8-8A1D-CD9D447C96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1770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FC821-D5EA-4947-BD05-B28CA6E0628B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60C5-63F2-46D8-8A1D-CD9D447C96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4368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FC821-D5EA-4947-BD05-B28CA6E0628B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60C5-63F2-46D8-8A1D-CD9D447C96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9823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FC821-D5EA-4947-BD05-B28CA6E0628B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60C5-63F2-46D8-8A1D-CD9D447C96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7043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FC821-D5EA-4947-BD05-B28CA6E0628B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60C5-63F2-46D8-8A1D-CD9D447C96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9293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FC821-D5EA-4947-BD05-B28CA6E0628B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60C5-63F2-46D8-8A1D-CD9D447C96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7689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FC821-D5EA-4947-BD05-B28CA6E0628B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60C5-63F2-46D8-8A1D-CD9D447C96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3601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2FC821-D5EA-4947-BD05-B28CA6E0628B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B60C5-63F2-46D8-8A1D-CD9D447C96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1103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F9C6D9AB-A9F8-1ABD-5267-A6AB1BBCD8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9" y="857250"/>
            <a:ext cx="5180826" cy="514350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F82F18E-F074-6E46-B5C7-202E34FD52A9}"/>
              </a:ext>
            </a:extLst>
          </p:cNvPr>
          <p:cNvSpPr txBox="1"/>
          <p:nvPr/>
        </p:nvSpPr>
        <p:spPr>
          <a:xfrm>
            <a:off x="5446644" y="3672547"/>
            <a:ext cx="3528391" cy="22621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41275" cmpd="sng">
            <a:solidFill>
              <a:srgbClr val="A8F62A"/>
            </a:solidFill>
          </a:ln>
          <a:effectLst>
            <a:glow rad="63500">
              <a:schemeClr val="accent6">
                <a:satMod val="175000"/>
                <a:alpha val="40000"/>
              </a:schemeClr>
            </a:glow>
            <a:softEdge rad="215900"/>
          </a:effectLst>
        </p:spPr>
        <p:txBody>
          <a:bodyPr wrap="square" rtlCol="0">
            <a:spAutoFit/>
          </a:bodyPr>
          <a:lstStyle/>
          <a:p>
            <a:endParaRPr lang="en-US" altLang="ja-JP" sz="1200" spc="90" dirty="0">
              <a:ln w="34925" cap="rnd" cmpd="sng">
                <a:solidFill>
                  <a:schemeClr val="tx1"/>
                </a:solidFill>
              </a:ln>
              <a:noFill/>
              <a:latin typeface="+mj-lt"/>
              <a:ea typeface="+mj-ea"/>
            </a:endParaRPr>
          </a:p>
          <a:p>
            <a:r>
              <a:rPr lang="en-US" altLang="ja-JP" spc="90" dirty="0">
                <a:ln w="12700" cap="rnd" cmpd="dbl">
                  <a:noFill/>
                </a:ln>
                <a:effectLst>
                  <a:glow rad="635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Calibri" panose="020F0502020204030204" pitchFamily="34" charset="0"/>
              </a:rPr>
              <a:t>Brand Naming Factory</a:t>
            </a:r>
          </a:p>
          <a:p>
            <a:endParaRPr lang="en-US" altLang="ja-JP" sz="1200" spc="90" dirty="0">
              <a:ln w="34925" cap="rnd" cmpd="sng">
                <a:solidFill>
                  <a:schemeClr val="tx1"/>
                </a:solidFill>
              </a:ln>
              <a:noFill/>
              <a:effectLst>
                <a:glow rad="63500">
                  <a:schemeClr val="accent1">
                    <a:alpha val="40000"/>
                  </a:schemeClr>
                </a:glow>
              </a:effectLst>
              <a:latin typeface="+mj-lt"/>
              <a:ea typeface="+mj-ea"/>
            </a:endParaRPr>
          </a:p>
          <a:p>
            <a:r>
              <a:rPr lang="ja-JP" altLang="en-US" sz="3600" b="1" spc="90" dirty="0">
                <a:ln w="15875" cap="rnd" cmpd="sng">
                  <a:solidFill>
                    <a:schemeClr val="bg1"/>
                  </a:solidFill>
                </a:ln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持木竹花</a:t>
            </a:r>
          </a:p>
          <a:p>
            <a:r>
              <a:rPr lang="ja-JP" altLang="en-US" sz="3600" b="1" spc="90" dirty="0">
                <a:ln w="15875" cap="rnd" cmpd="sng">
                  <a:solidFill>
                    <a:schemeClr val="bg1"/>
                  </a:solidFill>
                </a:ln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特許商標事務所</a:t>
            </a:r>
            <a:endParaRPr lang="en-US" altLang="ja-JP" sz="3600" b="1" spc="90" dirty="0">
              <a:ln w="15875" cap="rnd" cmpd="sng">
                <a:solidFill>
                  <a:schemeClr val="bg1"/>
                </a:solidFill>
              </a:ln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endParaRPr lang="ja-JP" altLang="en-US" sz="2700" dirty="0">
              <a:ln w="34925" cap="rnd" cmpd="sng">
                <a:noFill/>
              </a:ln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57256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4821</TotalTime>
  <Words>8</Words>
  <Application>Microsoft Office PowerPoint</Application>
  <PresentationFormat>画面に合わせる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HGP創英ﾌﾟﾚｾﾞﾝｽEB</vt:lpstr>
      <vt:lpstr>HGP創英角ｺﾞｼｯｸUB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竹花 和久</dc:creator>
  <cp:lastModifiedBy>和久 竹花</cp:lastModifiedBy>
  <cp:revision>64</cp:revision>
  <cp:lastPrinted>2026-02-21T07:33:31Z</cp:lastPrinted>
  <dcterms:created xsi:type="dcterms:W3CDTF">2023-07-30T05:47:18Z</dcterms:created>
  <dcterms:modified xsi:type="dcterms:W3CDTF">2026-02-24T20:40:44Z</dcterms:modified>
</cp:coreProperties>
</file>