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1" r:id="rId2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F62A"/>
    <a:srgbClr val="98FD4D"/>
    <a:srgbClr val="CBDF81"/>
    <a:srgbClr val="FF66FF"/>
    <a:srgbClr val="FB2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4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C6B148F-CF33-4311-9A64-6785B7CE4851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34B2280-ADC9-43CA-953C-CF661B6C6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7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C821-D5EA-4947-BD05-B28CA6E0628B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60C5-63F2-46D8-8A1D-CD9D447C9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31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C821-D5EA-4947-BD05-B28CA6E0628B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60C5-63F2-46D8-8A1D-CD9D447C9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14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C821-D5EA-4947-BD05-B28CA6E0628B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60C5-63F2-46D8-8A1D-CD9D447C9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62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C821-D5EA-4947-BD05-B28CA6E0628B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60C5-63F2-46D8-8A1D-CD9D447C9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71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C821-D5EA-4947-BD05-B28CA6E0628B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60C5-63F2-46D8-8A1D-CD9D447C9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95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C821-D5EA-4947-BD05-B28CA6E0628B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60C5-63F2-46D8-8A1D-CD9D447C9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22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C821-D5EA-4947-BD05-B28CA6E0628B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60C5-63F2-46D8-8A1D-CD9D447C9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62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C821-D5EA-4947-BD05-B28CA6E0628B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60C5-63F2-46D8-8A1D-CD9D447C9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31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C821-D5EA-4947-BD05-B28CA6E0628B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60C5-63F2-46D8-8A1D-CD9D447C9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26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C821-D5EA-4947-BD05-B28CA6E0628B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60C5-63F2-46D8-8A1D-CD9D447C9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45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C821-D5EA-4947-BD05-B28CA6E0628B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60C5-63F2-46D8-8A1D-CD9D447C9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66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FC821-D5EA-4947-BD05-B28CA6E0628B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60C5-63F2-46D8-8A1D-CD9D447C9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18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C0CC2-48DB-BE2C-24C9-B6B80B8C3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2">
            <a:extLst>
              <a:ext uri="{FF2B5EF4-FFF2-40B4-BE49-F238E27FC236}">
                <a16:creationId xmlns:a16="http://schemas.microsoft.com/office/drawing/2014/main" id="{5D85FB2A-6496-54F6-C0FA-A9DDD652FD04}"/>
              </a:ext>
            </a:extLst>
          </p:cNvPr>
          <p:cNvSpPr txBox="1">
            <a:spLocks/>
          </p:cNvSpPr>
          <p:nvPr/>
        </p:nvSpPr>
        <p:spPr>
          <a:xfrm>
            <a:off x="5522752" y="1140067"/>
            <a:ext cx="3384437" cy="735278"/>
          </a:xfrm>
          <a:prstGeom prst="rect">
            <a:avLst/>
          </a:prstGeom>
          <a:effectLst>
            <a:innerShdw blurRad="63500" dist="50800" dir="8100000">
              <a:srgbClr val="FF66FF">
                <a:alpha val="50000"/>
              </a:srgbClr>
            </a:innerShdw>
          </a:effectLst>
        </p:spPr>
        <p:txBody>
          <a:bodyPr vert="horz" wrap="square" lIns="68580" tIns="34290" rIns="68580" bIns="34290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kumimoji="0" lang="ja-JP" altLang="en-US" sz="4050" kern="0" cap="all" dirty="0">
                <a:solidFill>
                  <a:sysClr val="windowText" lastClr="000000"/>
                </a:solidFill>
                <a:effectLst>
                  <a:glow rad="228600">
                    <a:srgbClr val="92D050">
                      <a:alpha val="40000"/>
                    </a:srgbClr>
                  </a:glow>
                  <a:outerShdw blurRad="50800" dist="50800" dir="5400000" algn="ctr" rotWithShape="0">
                    <a:srgbClr val="FB21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咲かせましょう</a:t>
            </a:r>
            <a:r>
              <a:rPr kumimoji="0" lang="ja-JP" altLang="en-US" sz="4050" kern="0" cap="all" dirty="0">
                <a:solidFill>
                  <a:sysClr val="windowText" lastClr="000000"/>
                </a:solidFill>
                <a:effectLst>
                  <a:glow rad="228600">
                    <a:srgbClr val="92D050">
                      <a:alpha val="40000"/>
                    </a:srgbClr>
                  </a:glow>
                  <a:outerShdw blurRad="50800" dist="50800" dir="5400000" algn="ctr" rotWithShape="0">
                    <a:srgbClr val="92D05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endParaRPr kumimoji="0" lang="ja-JP" altLang="en-US" sz="4950" kern="0" cap="all" dirty="0">
              <a:solidFill>
                <a:sysClr val="windowText" lastClr="000000"/>
              </a:solidFill>
              <a:effectLst>
                <a:glow rad="228600">
                  <a:srgbClr val="92D050">
                    <a:alpha val="40000"/>
                  </a:srgbClr>
                </a:glow>
                <a:outerShdw blurRad="50800" dist="50800" dir="5400000" algn="ctr" rotWithShape="0">
                  <a:srgbClr val="92D050"/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685800">
              <a:defRPr/>
            </a:pPr>
            <a:r>
              <a:rPr kumimoji="0" lang="ja-JP" altLang="en-US" sz="4050" kern="0" dirty="0">
                <a:solidFill>
                  <a:sysClr val="windowText" lastClr="000000"/>
                </a:solidFill>
                <a:effectLst>
                  <a:glow rad="228600">
                    <a:srgbClr val="92D050">
                      <a:alpha val="40000"/>
                    </a:srgbClr>
                  </a:glow>
                  <a:outerShdw blurRad="50800" dist="50800" dir="5400000" algn="ctr" rotWithShape="0">
                    <a:srgbClr val="92D050"/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　　　　　　　　　　　　</a:t>
            </a:r>
            <a:endParaRPr kumimoji="0" lang="ja-JP" altLang="en-US" sz="4050" kern="0" dirty="0">
              <a:solidFill>
                <a:sysClr val="windowText" lastClr="000000"/>
              </a:solidFill>
              <a:effectLst>
                <a:glow rad="228600">
                  <a:srgbClr val="92D050">
                    <a:alpha val="40000"/>
                  </a:srgbClr>
                </a:glow>
                <a:outerShdw blurRad="50800" dist="50800" dir="5400000" algn="ctr" rotWithShape="0">
                  <a:srgbClr val="92D050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62084049-60E8-B2CF-D4EC-AD085544E1C6}"/>
              </a:ext>
            </a:extLst>
          </p:cNvPr>
          <p:cNvSpPr txBox="1">
            <a:spLocks/>
          </p:cNvSpPr>
          <p:nvPr/>
        </p:nvSpPr>
        <p:spPr>
          <a:xfrm>
            <a:off x="5522752" y="1875346"/>
            <a:ext cx="3384437" cy="1317200"/>
          </a:xfrm>
          <a:prstGeom prst="rect">
            <a:avLst/>
          </a:prstGeom>
          <a:effectLst/>
        </p:spPr>
        <p:txBody>
          <a:bodyPr vert="horz" wrap="square" lIns="68580" tIns="34290" rIns="68580" bIns="34290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kumimoji="0" lang="ja-JP" altLang="en-US" sz="3300" kern="0" cap="all" dirty="0">
                <a:solidFill>
                  <a:sysClr val="windowText" lastClr="000000"/>
                </a:solidFill>
                <a:effectLst>
                  <a:glow rad="228600">
                    <a:srgbClr val="92D050">
                      <a:alpha val="40000"/>
                    </a:srgbClr>
                  </a:glow>
                  <a:outerShdw blurRad="50800" dist="50800" dir="5400000" algn="ctr" rotWithShape="0">
                    <a:srgbClr val="92D05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あなたの作った　</a:t>
            </a:r>
            <a:r>
              <a:rPr kumimoji="0" lang="ja-JP" altLang="en-US" sz="4950" kern="0" cap="all" dirty="0">
                <a:solidFill>
                  <a:sysClr val="windowText" lastClr="000000"/>
                </a:solidFill>
                <a:effectLst>
                  <a:glow rad="228600">
                    <a:srgbClr val="92D050">
                      <a:alpha val="40000"/>
                    </a:srgbClr>
                  </a:glow>
                  <a:outerShdw blurRad="50800" dist="50800" dir="5400000" algn="ctr" rotWithShape="0">
                    <a:srgbClr val="92D050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オンリーワン</a:t>
            </a:r>
          </a:p>
          <a:p>
            <a:pPr defTabSz="685800">
              <a:defRPr/>
            </a:pPr>
            <a:r>
              <a:rPr kumimoji="0" lang="ja-JP" altLang="en-US" sz="4050" kern="0" dirty="0">
                <a:solidFill>
                  <a:sysClr val="windowText" lastClr="000000"/>
                </a:solidFill>
                <a:effectLst>
                  <a:glow rad="228600">
                    <a:srgbClr val="92D050">
                      <a:alpha val="40000"/>
                    </a:srgbClr>
                  </a:glow>
                  <a:outerShdw blurRad="50800" dist="50800" dir="5400000" algn="ctr" rotWithShape="0">
                    <a:srgbClr val="92D050"/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　　　　　　　　　　　　</a:t>
            </a:r>
            <a:endParaRPr kumimoji="0" lang="ja-JP" altLang="en-US" sz="4050" kern="0" dirty="0">
              <a:solidFill>
                <a:sysClr val="windowText" lastClr="000000"/>
              </a:solidFill>
              <a:effectLst>
                <a:glow rad="228600">
                  <a:srgbClr val="92D050">
                    <a:alpha val="40000"/>
                  </a:srgbClr>
                </a:glow>
                <a:outerShdw blurRad="50800" dist="50800" dir="5400000" algn="ctr" rotWithShape="0">
                  <a:srgbClr val="92D050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BB76C63-D35F-E848-766B-06562E22A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5143500" cy="51435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1191CB-59C6-D938-FF90-AAD9ADC1C317}"/>
              </a:ext>
            </a:extLst>
          </p:cNvPr>
          <p:cNvSpPr txBox="1"/>
          <p:nvPr/>
        </p:nvSpPr>
        <p:spPr>
          <a:xfrm>
            <a:off x="6315237" y="3798299"/>
            <a:ext cx="2679677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 cmpd="sng">
            <a:solidFill>
              <a:srgbClr val="A8F62A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215900"/>
          </a:effectLst>
        </p:spPr>
        <p:txBody>
          <a:bodyPr wrap="square" rtlCol="0">
            <a:spAutoFit/>
          </a:bodyPr>
          <a:lstStyle/>
          <a:p>
            <a:endParaRPr lang="en-US" altLang="ja-JP" sz="1200" spc="90" dirty="0">
              <a:ln w="34925" cap="rnd" cmpd="sng">
                <a:solidFill>
                  <a:schemeClr val="tx1"/>
                </a:solidFill>
              </a:ln>
              <a:noFill/>
              <a:latin typeface="+mj-lt"/>
              <a:ea typeface="+mj-ea"/>
            </a:endParaRPr>
          </a:p>
          <a:p>
            <a:r>
              <a:rPr lang="en-US" altLang="ja-JP" sz="1500" spc="90" dirty="0">
                <a:ln w="12700" cap="rnd" cmpd="dbl">
                  <a:noFill/>
                </a:ln>
                <a:effectLst>
                  <a:glow rad="635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Calibri" panose="020F0502020204030204" pitchFamily="34" charset="0"/>
              </a:rPr>
              <a:t>Brand Naming Factory</a:t>
            </a:r>
          </a:p>
          <a:p>
            <a:endParaRPr lang="en-US" altLang="ja-JP" sz="1200" spc="90" dirty="0">
              <a:ln w="34925" cap="rnd" cmpd="sng">
                <a:solidFill>
                  <a:schemeClr val="tx1"/>
                </a:solidFill>
              </a:ln>
              <a:noFill/>
              <a:latin typeface="+mj-lt"/>
              <a:ea typeface="+mj-ea"/>
            </a:endParaRPr>
          </a:p>
          <a:p>
            <a:endParaRPr lang="en-US" altLang="ja-JP" sz="1200" spc="90" dirty="0">
              <a:ln w="34925" cap="rnd" cmpd="sng">
                <a:solidFill>
                  <a:schemeClr val="tx1"/>
                </a:solidFill>
              </a:ln>
              <a:noFill/>
              <a:latin typeface="+mj-lt"/>
              <a:ea typeface="+mj-ea"/>
            </a:endParaRPr>
          </a:p>
          <a:p>
            <a:r>
              <a:rPr lang="ja-JP" altLang="en-US" sz="2700" b="1" spc="90" dirty="0">
                <a:ln w="15875" cap="rnd" cmpd="sng">
                  <a:solidFill>
                    <a:schemeClr val="bg1"/>
                  </a:solidFill>
                </a:ln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持木竹花</a:t>
            </a:r>
          </a:p>
          <a:p>
            <a:r>
              <a:rPr lang="ja-JP" altLang="en-US" sz="2700" b="1" spc="90" dirty="0">
                <a:ln w="15875" cap="rnd" cmpd="sng">
                  <a:solidFill>
                    <a:schemeClr val="bg1"/>
                  </a:solidFill>
                </a:ln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特許商標事務所</a:t>
            </a:r>
            <a:endParaRPr lang="en-US" altLang="ja-JP" sz="2700" b="1" spc="90" dirty="0">
              <a:ln w="15875" cap="rnd" cmpd="sng">
                <a:solidFill>
                  <a:schemeClr val="bg1"/>
                </a:solidFill>
              </a:ln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lang="ja-JP" altLang="en-US" sz="2700" dirty="0">
              <a:ln w="34925" cap="rnd" cmpd="sng">
                <a:noFill/>
              </a:ln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194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4821</TotalTime>
  <Words>15</Words>
  <Application>Microsoft Office PowerPoint</Application>
  <PresentationFormat>画面に合わせる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HGP創英ﾌﾟﾚｾﾞﾝｽEB</vt:lpstr>
      <vt:lpstr>HGP創英角ｺﾞｼｯｸUB</vt:lpstr>
      <vt:lpstr>HGP創英角ﾎﾟｯﾌﾟ体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竹花 和久</dc:creator>
  <cp:lastModifiedBy>和久 竹花</cp:lastModifiedBy>
  <cp:revision>64</cp:revision>
  <cp:lastPrinted>2026-02-21T07:33:31Z</cp:lastPrinted>
  <dcterms:created xsi:type="dcterms:W3CDTF">2023-07-30T05:47:18Z</dcterms:created>
  <dcterms:modified xsi:type="dcterms:W3CDTF">2026-02-24T20:40:03Z</dcterms:modified>
</cp:coreProperties>
</file>