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F62A"/>
    <a:srgbClr val="98FD4D"/>
    <a:srgbClr val="CBDF81"/>
    <a:srgbClr val="FF66FF"/>
    <a:srgbClr val="FB2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14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9C6B148F-CF33-4311-9A64-6785B7CE4851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34B2280-ADC9-43CA-953C-CF661B6C6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721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43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408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39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73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59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35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569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504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12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44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974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609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字幕 2">
            <a:extLst>
              <a:ext uri="{FF2B5EF4-FFF2-40B4-BE49-F238E27FC236}">
                <a16:creationId xmlns:a16="http://schemas.microsoft.com/office/drawing/2014/main" id="{4388858D-9B31-0602-7D8B-D184F53B11FF}"/>
              </a:ext>
            </a:extLst>
          </p:cNvPr>
          <p:cNvSpPr txBox="1">
            <a:spLocks/>
          </p:cNvSpPr>
          <p:nvPr/>
        </p:nvSpPr>
        <p:spPr>
          <a:xfrm>
            <a:off x="5568076" y="949177"/>
            <a:ext cx="3311525" cy="2168723"/>
          </a:xfrm>
          <a:prstGeom prst="rect">
            <a:avLst/>
          </a:prstGeom>
        </p:spPr>
        <p:txBody>
          <a:bodyPr vert="horz" wrap="square" lIns="68580" tIns="34290" rIns="68580" bIns="3429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r>
              <a:rPr kumimoji="0" lang="ja-JP" altLang="en-US" sz="4500" kern="0" cap="all" dirty="0">
                <a:solidFill>
                  <a:sysClr val="windowText" lastClr="000000"/>
                </a:solidFill>
                <a:effectLst>
                  <a:glow rad="228600">
                    <a:srgbClr val="92D050">
                      <a:alpha val="40000"/>
                    </a:srgbClr>
                  </a:glow>
                  <a:outerShdw blurRad="50800" dist="50800" dir="5400000" algn="ctr" rotWithShape="0">
                    <a:srgbClr val="92D050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あなたの</a:t>
            </a:r>
          </a:p>
          <a:p>
            <a:pPr defTabSz="685800">
              <a:defRPr/>
            </a:pPr>
            <a:r>
              <a:rPr kumimoji="0" lang="ja-JP" altLang="en-US" sz="4500" kern="0" cap="all" dirty="0">
                <a:solidFill>
                  <a:sysClr val="windowText" lastClr="000000"/>
                </a:solidFill>
                <a:effectLst>
                  <a:glow rad="228600">
                    <a:srgbClr val="92D050">
                      <a:alpha val="40000"/>
                    </a:srgbClr>
                  </a:glow>
                  <a:outerShdw blurRad="50800" dist="50800" dir="5400000" algn="ctr" rotWithShape="0">
                    <a:srgbClr val="92D050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ブランド</a:t>
            </a:r>
            <a:endParaRPr kumimoji="0" lang="en-US" altLang="ja-JP" sz="4500" kern="0" cap="all" dirty="0">
              <a:solidFill>
                <a:sysClr val="windowText" lastClr="000000"/>
              </a:solidFill>
              <a:effectLst>
                <a:glow rad="228600">
                  <a:srgbClr val="92D050">
                    <a:alpha val="40000"/>
                  </a:srgbClr>
                </a:glow>
                <a:outerShdw blurRad="50800" dist="50800" dir="5400000" algn="ctr" rotWithShape="0">
                  <a:srgbClr val="92D050"/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defTabSz="685800">
              <a:defRPr/>
            </a:pPr>
            <a:r>
              <a:rPr kumimoji="0" lang="ja-JP" altLang="en-US" sz="4500" kern="0" cap="all" dirty="0">
                <a:solidFill>
                  <a:sysClr val="windowText" lastClr="000000"/>
                </a:solidFill>
                <a:effectLst>
                  <a:glow rad="228600">
                    <a:srgbClr val="92D050">
                      <a:alpha val="40000"/>
                    </a:srgbClr>
                  </a:glow>
                  <a:outerShdw blurRad="50800" dist="50800" dir="5400000" algn="ctr" rotWithShape="0">
                    <a:srgbClr val="92D050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育てましよう　</a:t>
            </a:r>
            <a:endParaRPr kumimoji="0" lang="en-US" altLang="ja-JP" sz="4500" kern="0" cap="all" dirty="0">
              <a:solidFill>
                <a:sysClr val="windowText" lastClr="000000"/>
              </a:solidFill>
              <a:effectLst>
                <a:glow rad="228600">
                  <a:srgbClr val="92D050">
                    <a:alpha val="40000"/>
                  </a:srgbClr>
                </a:glow>
                <a:outerShdw blurRad="50800" dist="50800" dir="5400000" algn="ctr" rotWithShape="0">
                  <a:srgbClr val="92D050"/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defTabSz="685800">
              <a:defRPr/>
            </a:pPr>
            <a:r>
              <a:rPr kumimoji="0" lang="ja-JP" altLang="en-US" sz="4050" kern="0" dirty="0">
                <a:solidFill>
                  <a:sysClr val="windowText" lastClr="000000"/>
                </a:solidFill>
                <a:effectLst>
                  <a:glow rad="228600">
                    <a:srgbClr val="92D050">
                      <a:alpha val="40000"/>
                    </a:srgbClr>
                  </a:glow>
                  <a:outerShdw blurRad="50800" dist="50800" dir="5400000" algn="ctr" rotWithShape="0">
                    <a:srgbClr val="92D050"/>
                  </a:outerShdw>
                </a:effectLst>
                <a:latin typeface="Calibri" panose="020F0502020204030204"/>
                <a:ea typeface="游ゴシック" panose="020B0400000000000000" pitchFamily="50" charset="-128"/>
              </a:rPr>
              <a:t>　　　　　　　　　　　　　</a:t>
            </a:r>
            <a:endParaRPr kumimoji="0" lang="ja-JP" altLang="en-US" sz="4050" kern="0" dirty="0">
              <a:solidFill>
                <a:sysClr val="windowText" lastClr="000000"/>
              </a:solidFill>
              <a:effectLst>
                <a:glow rad="228600">
                  <a:srgbClr val="92D050">
                    <a:alpha val="40000"/>
                  </a:srgbClr>
                </a:glow>
                <a:outerShdw blurRad="50800" dist="50800" dir="5400000" algn="ctr" rotWithShape="0">
                  <a:srgbClr val="92D050"/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779B38CC-5529-0E2C-2E10-D1BA85587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857250"/>
            <a:ext cx="4797233" cy="514350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F1E1DF-DA98-3C3E-CB89-D5E9AA15F829}"/>
              </a:ext>
            </a:extLst>
          </p:cNvPr>
          <p:cNvSpPr txBox="1"/>
          <p:nvPr/>
        </p:nvSpPr>
        <p:spPr>
          <a:xfrm>
            <a:off x="6345055" y="3808249"/>
            <a:ext cx="2679677" cy="21236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41275" cmpd="sng">
            <a:solidFill>
              <a:srgbClr val="A8F62A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softEdge rad="215900"/>
          </a:effectLst>
        </p:spPr>
        <p:txBody>
          <a:bodyPr wrap="square" rtlCol="0">
            <a:spAutoFit/>
          </a:bodyPr>
          <a:lstStyle/>
          <a:p>
            <a:endParaRPr lang="en-US" altLang="ja-JP" sz="1200" spc="90" dirty="0">
              <a:ln w="34925" cap="rnd" cmpd="sng">
                <a:solidFill>
                  <a:schemeClr val="tx1"/>
                </a:solidFill>
              </a:ln>
              <a:noFill/>
              <a:latin typeface="+mj-lt"/>
              <a:ea typeface="+mj-ea"/>
            </a:endParaRPr>
          </a:p>
          <a:p>
            <a:r>
              <a:rPr lang="en-US" altLang="ja-JP" sz="1500" spc="90" dirty="0">
                <a:ln w="12700" cap="rnd" cmpd="dbl">
                  <a:noFill/>
                </a:ln>
                <a:effectLst>
                  <a:glow rad="635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Calibri" panose="020F0502020204030204" pitchFamily="34" charset="0"/>
              </a:rPr>
              <a:t>Brand Naming Factory</a:t>
            </a:r>
          </a:p>
          <a:p>
            <a:endParaRPr lang="en-US" altLang="ja-JP" sz="1200" spc="90" dirty="0">
              <a:ln w="34925" cap="rnd" cmpd="sng">
                <a:solidFill>
                  <a:schemeClr val="tx1"/>
                </a:solidFill>
              </a:ln>
              <a:noFill/>
              <a:latin typeface="+mj-lt"/>
              <a:ea typeface="+mj-ea"/>
            </a:endParaRPr>
          </a:p>
          <a:p>
            <a:endParaRPr lang="en-US" altLang="ja-JP" sz="1200" spc="90" dirty="0">
              <a:ln w="34925" cap="rnd" cmpd="sng">
                <a:solidFill>
                  <a:schemeClr val="tx1"/>
                </a:solidFill>
              </a:ln>
              <a:noFill/>
              <a:latin typeface="+mj-lt"/>
              <a:ea typeface="+mj-ea"/>
            </a:endParaRPr>
          </a:p>
          <a:p>
            <a:r>
              <a:rPr lang="ja-JP" altLang="en-US" sz="2700" b="1" spc="90" dirty="0">
                <a:ln w="15875" cap="rnd" cmpd="sng">
                  <a:solidFill>
                    <a:schemeClr val="bg1"/>
                  </a:solidFill>
                </a:ln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持木竹花</a:t>
            </a:r>
          </a:p>
          <a:p>
            <a:r>
              <a:rPr lang="ja-JP" altLang="en-US" sz="2700" b="1" spc="90" dirty="0">
                <a:ln w="15875" cap="rnd" cmpd="sng">
                  <a:solidFill>
                    <a:schemeClr val="bg1"/>
                  </a:solidFill>
                </a:ln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特許商標事務所</a:t>
            </a:r>
            <a:endParaRPr lang="en-US" altLang="ja-JP" sz="2700" b="1" spc="90" dirty="0">
              <a:ln w="15875" cap="rnd" cmpd="sng">
                <a:solidFill>
                  <a:schemeClr val="bg1"/>
                </a:solidFill>
              </a:ln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endParaRPr lang="ja-JP" altLang="en-US" sz="2700" dirty="0">
              <a:ln w="34925" cap="rnd" cmpd="sng">
                <a:noFill/>
              </a:ln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4907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4821</TotalTime>
  <Words>15</Words>
  <Application>Microsoft Office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HGP創英ﾌﾟﾚｾﾞﾝｽEB</vt:lpstr>
      <vt:lpstr>HGP創英角ｺﾞｼｯｸUB</vt:lpstr>
      <vt:lpstr>HGP創英角ﾎﾟｯﾌﾟ体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竹花 和久</dc:creator>
  <cp:lastModifiedBy>和久 竹花</cp:lastModifiedBy>
  <cp:revision>64</cp:revision>
  <cp:lastPrinted>2026-02-21T07:33:31Z</cp:lastPrinted>
  <dcterms:created xsi:type="dcterms:W3CDTF">2023-07-30T05:47:18Z</dcterms:created>
  <dcterms:modified xsi:type="dcterms:W3CDTF">2026-02-24T20:39:36Z</dcterms:modified>
</cp:coreProperties>
</file>